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"/>
  </p:notesMasterIdLst>
  <p:sldIdLst>
    <p:sldId id="260" r:id="rId2"/>
  </p:sldIdLst>
  <p:sldSz cx="7559675" cy="1069181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0" d="100"/>
          <a:sy n="70" d="100"/>
        </p:scale>
        <p:origin x="3054" y="36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9C0FD-BF2D-4378-BC0D-EC4D9B49A8A9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8914D-1DE0-45D2-944B-A3422FA092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6534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8914D-1DE0-45D2-944B-A3422FA09239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5622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699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96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887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386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040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5776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2751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963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6973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4942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68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D1C40-F5FA-401C-9FEF-8AF223208576}" type="datetimeFigureOut">
              <a:rPr lang="uk-UA" smtClean="0"/>
              <a:t>07.07.2022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753A5-FFD1-4BE7-BA81-1FC4F36AED0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895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 txBox="1">
            <a:spLocks/>
          </p:cNvSpPr>
          <p:nvPr/>
        </p:nvSpPr>
        <p:spPr>
          <a:xfrm>
            <a:off x="386250" y="3560304"/>
            <a:ext cx="6789961" cy="6964076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200482" indent="-200482" algn="l" defTabSz="801929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1447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2411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3375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4340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5304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6269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7233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8197" indent="-200482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latin typeface="PF Din Text Comp Pro Light" panose="02000000000000000000" pitchFamily="2" charset="0"/>
              </a:rPr>
              <a:t>ZERNO </a:t>
            </a:r>
            <a:r>
              <a:rPr lang="uk-UA" sz="2000" dirty="0" smtClean="0">
                <a:latin typeface="PF Din Text Comp Pro Light" panose="02000000000000000000" pitchFamily="2" charset="0"/>
              </a:rPr>
              <a:t>—</a:t>
            </a:r>
            <a:r>
              <a:rPr lang="uk-UA" sz="2000" b="1" dirty="0" smtClean="0">
                <a:latin typeface="PF Din Text Comp Pro Light" panose="02000000000000000000" pitchFamily="2" charset="0"/>
              </a:rPr>
              <a:t> </a:t>
            </a:r>
            <a:r>
              <a:rPr lang="ru-RU" sz="2000" b="1" dirty="0" smtClean="0">
                <a:latin typeface="PF Din Text Comp Pro Light" panose="02000000000000000000" pitchFamily="2" charset="0"/>
              </a:rPr>
              <a:t>Нас</a:t>
            </a:r>
            <a:r>
              <a:rPr lang="ru-RU" sz="2000" b="1" dirty="0" smtClean="0">
                <a:latin typeface="PF Din Text Comp Pro Light" panose="02000000000000000000" pitchFamily="2" charset="0"/>
              </a:rPr>
              <a:t> </a:t>
            </a:r>
            <a:r>
              <a:rPr lang="ru-RU" sz="2000" b="1" dirty="0" err="1" smtClean="0">
                <a:latin typeface="PF Din Text Comp Pro Light" panose="02000000000000000000" pitchFamily="2" charset="0"/>
              </a:rPr>
              <a:t>Було</a:t>
            </a:r>
            <a:r>
              <a:rPr lang="ru-RU" sz="2000" b="1" dirty="0" smtClean="0">
                <a:latin typeface="PF Din Text Comp Pro Light" panose="02000000000000000000" pitchFamily="2" charset="0"/>
              </a:rPr>
              <a:t> </a:t>
            </a:r>
            <a:r>
              <a:rPr lang="ru-RU" sz="2000" b="1" dirty="0" err="1" smtClean="0">
                <a:latin typeface="PF Din Text Comp Pro Light" panose="02000000000000000000" pitchFamily="2" charset="0"/>
              </a:rPr>
              <a:t>Двоє</a:t>
            </a:r>
            <a:r>
              <a:rPr lang="uk-UA" sz="2000" b="1" dirty="0" smtClean="0">
                <a:latin typeface="PF Din Text Comp Pro Light" panose="02000000000000000000" pitchFamily="2" charset="0"/>
              </a:rPr>
              <a:t> (</a:t>
            </a:r>
            <a:r>
              <a:rPr lang="en-US" sz="2000" b="1" dirty="0" smtClean="0">
                <a:latin typeface="PF Din Text Comp Pro Light" panose="02000000000000000000" pitchFamily="2" charset="0"/>
              </a:rPr>
              <a:t>Acoustic</a:t>
            </a:r>
            <a:r>
              <a:rPr lang="uk-UA" sz="2000" b="1" dirty="0" smtClean="0">
                <a:latin typeface="PF Din Text Comp Pro Light" panose="02000000000000000000" pitchFamily="2" charset="0"/>
              </a:rPr>
              <a:t>)</a:t>
            </a:r>
            <a:endParaRPr lang="uk-UA" sz="2000" dirty="0">
              <a:latin typeface="PF Din Text Comp Pro Light" panose="02000000000000000000" pitchFamily="2" charset="0"/>
            </a:endParaRPr>
          </a:p>
          <a:p>
            <a:pPr marL="0" indent="0">
              <a:buNone/>
            </a:pPr>
            <a:endParaRPr lang="uk-UA" sz="1400" dirty="0" smtClean="0">
              <a:latin typeface="PF Din Text Comp Pro Light" panose="02000000000000000000" pitchFamily="2" charset="0"/>
            </a:endParaRPr>
          </a:p>
          <a:p>
            <a:pPr marL="0" indent="0" algn="just">
              <a:buNone/>
            </a:pPr>
            <a:r>
              <a:rPr lang="uk-UA" sz="1400" dirty="0" smtClean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Житомирський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інді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-рок колектив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ZERNO 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на початку лютого випустив пісню та кліп «Нас 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Б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уло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 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Д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воє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». За цей час трек став частим гостем багатьох радіостанцій і вже є досить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впізнаваним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 серед меломанів. А тепер хлопці вирішили презентувати ще й акустичну версію композиції, яку записали разом з джазовим піаністом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Ігором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Агрічем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«Шлях був достатньо довгим, сталося, що піаністів багато, а крутих — одиниці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,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 і один із них Ігор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Агріч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, який на основі моїх побажань зробив свою справу. Я відчуваю, як змінився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вайб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 цієї пісні від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напористо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-енергійного до стриманого, м’якого. Тут вже є простір для роздумів та філософських думок слухача», — розповів лідер групи Максим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Козловець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Акустичну робота доповнена </a:t>
            </a:r>
            <a:r>
              <a:rPr lang="uk-UA" sz="1400" dirty="0" err="1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відеокліпом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PF Din Text Comp Pro Light" panose="02000000000000000000" pitchFamily="2" charset="0"/>
              </a:rPr>
              <a:t>, який був спонтанно знятий у Житомирському краєзнавчому музеї в один клік, без жодної підготовки. Щоб отримати дозвіл на зйомку, музикантам навіть довелось писати заяву директору музею та купувати вхідні квитки.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16" y="267410"/>
            <a:ext cx="6555839" cy="279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3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169</Words>
  <Application>Microsoft Office PowerPoint</Application>
  <PresentationFormat>Произвольный</PresentationFormat>
  <Paragraphs>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PF Din Text Comp Pro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Сергій Кудрявцев</dc:creator>
  <cp:lastModifiedBy>Sitarnath Ji</cp:lastModifiedBy>
  <cp:revision>173</cp:revision>
  <dcterms:created xsi:type="dcterms:W3CDTF">2018-02-25T04:52:45Z</dcterms:created>
  <dcterms:modified xsi:type="dcterms:W3CDTF">2022-07-07T05:12:45Z</dcterms:modified>
</cp:coreProperties>
</file>